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E112E-1F0C-4956-A7D3-21FB3870787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F4FDB-6470-4EDC-BB4E-9AB75F2F98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0"/>
            <a:ext cx="7772400" cy="1295399"/>
          </a:xfrm>
        </p:spPr>
        <p:txBody>
          <a:bodyPr/>
          <a:lstStyle/>
          <a:p>
            <a:r>
              <a:rPr lang="en-US" b="1" dirty="0" smtClean="0"/>
              <a:t>Mealtime Customs or Patterns</a:t>
            </a:r>
            <a:endParaRPr lang="en-US" b="1" dirty="0"/>
          </a:p>
        </p:txBody>
      </p:sp>
      <p:sp>
        <p:nvSpPr>
          <p:cNvPr id="4" name="AutoShape 2" descr="data:image/jpeg;base64,/9j/4AAQSkZJRgABAQAAAQABAAD/2wCEAAkGBxQSEBUUEhQUFRUXFxUUFRQVFBQUFBUUFRQWFhQVFBQYHCggGBomGxQUITEhJSksLi4uFx8zODMsNygtLisBCgoKDg0OGxAQGiwkICQsLCwtLCwsLCwsLCwsLCwsLCwsLCwsLCwsLCwsLCwsLCwsLCwsLCwsLCwsLCwsLCwsLP/AABEIALcBEwMBIgACEQEDEQH/xAAcAAAABwEBAAAAAAAAAAAAAAAAAQIDBAUGBwj/xABEEAABAwIDBQUFBQYFAgcAAAABAAIRAyEEEjEFBkFRYRMicYGRBzJCobEjUnLB8BQzQ2LR4WOCorLxg5IVFkRTk8PT/8QAGQEAAwEBAQAAAAAAAAAAAAAAAQIDAAQF/8QAKhEAAgICAgEDAwMFAAAAAAAAAAECEQMhEjFBBBNRImFxMkJSFIGh0eH/2gAMAwEAAhEDEQA/AOeQhlSWuS864T0wZUcIByUgEJKACAYjLVjBEBCEISgsYTlQypaJYImERCMooWMJIQSoQhYwUlHnKIoIUYW2ol5gmZRSlcEAflIem5QLkOBiPXaqys1W1QSoOIoHkr4nRDLG0QpQlE4RqkyuxM42hxHKbDkrMnAKBSg5NFyNpVEYktKcTDHJ3OrwEYsJLjKEpdJi5PU5bfFHRijSsLJZINMhS2sQqFQxY3klxRST4qyDmQUjsQiXS/QZPsJ7yJoSggQiyryzuFhONTMJbVgj4SSUlKCxgilQjQhAwUIiEZKBWMJhANR5kpYwUJBCUiJRMIISSE4CiIWMNooS4RFYwmEEpEsYKEUI4RLAEupA6hR6mAaeilyhKZSa6FcE+0VlTZx4FRn4R44K8RQqRzSRGWCL6M+QRqEppV8WA6gJp2BYdLK8fUrySfp34KgFOsU47O5FI/ZHDgq/1K46AsDvY3TZKlNYip04TzW8FyN2VoINTEXutBg9lyE5W3f4hWxZvbWguMfJnwAgrg7Ad1RJv6qXyGsZAARwgEGujVeedAIRtCMOCMO5IBFhAqVgNmVq16VNzh96IYPF5ho9VZ0d2XmA6rSBNsrC6u/0ptI+aNoWyiRFbrC+zqo4AzVP/SbS/wB7yfkrCn7MZF+0/wDmpj/6iitiuaRzUMslQukD2ZGdH+Pbs/8AySK3sxcPdL/KpTd8i1q1P4N7kTnBCBK2GO3BrMEy8fiouI9aTn/RUlfdrEXyNFWLkUnBzx/0jD/9KFjKSZUByNIeCCQ4EEWIIgg8iDoizIhFQiIRFyMOWMBBFKCxgIoRyk5ljAKGVF4ISVjBEIiUouSCAsBhyiDkCEMqIBYKcamgltQAOhLCQ1OALGYUIMYAZhKSkU6Eottn7Ta2zgr7D4+k8WcPNYsIwU6diSVm7Ab09QgsUKzuZ9UEaJ0VgKVKKEFE7SVs3Zj8TUFOk2XG+sNa0auc7g0c1qNmbLoUnBtBgxNYmO1qg9iHf4NH4/xO9EewcLl2VVc33q9enQe7i2lOg8T/ALludy9itp/aEDNo0ch/VTnJ2oryBVTk/A1s7c+pUIdinkj7si3QNAytHgFrNnbOp0RFNgHXj5lTOCDFaOOMHZzSySkBz46p1jJCbDVIBVod7JS60EWIgEo3Qa1U86E8AAUPH7Jo1v3tNruRIuPAi4U5FKZpNUwJtO0YzeDc1tRunbtAtTqn7Ro/wcR77T0cSFyTeTd40B2tFzn0C4sJcIqUqg/h1gLA8nCxXo4rB1tj9tiMexsGnVoQ4cBXuaZn7wgH0XPPGoySj5OjFldNvwcPLSrXC7s4yo3NTw1ZzeeQifCYnyXV91txqWEAfUirW1LyO6w8qYOnjr4aLR4nbFKhHaVGt/E4D0BWjjbexp50ujzliqNSk4sqsexw1a9pa70Kbzr0Ht7Z+G2nhzTdGeJo1bEsdwIP3TxHFef8ThSyo5jxD2Ocxw5OaYI9Qjkx8RsWbn+RGZFmRmnyKQ8Qp0VsUHoy9MXTgdzWo1ipQASWpaxg4RwkyiBQow4AltCbaU6CgAcCNpQCUCsYUgiCNYVhoBEjCZCsUEEAgqEyEjSoQK57Os1O5W2WUxUoVxNGrrza63eHK4BngQt3Qq1KJa5vfpG/aNuI5uHwn5dVyHDPuFodlbWq0D9m8gctR6KWTGpk3Pg/ydlwO02PbIKnMeFzPA71NP7ykAfvUzlPjGit6W2aboy1nt6PZm8pEKillS6sk+D80bkFLBWOfjHObDK9Odb5h62UrD4msQM1Wl/leT4agJ1mn/BgcI/yRqA5HKz1R7ibVWj/ADFHTc8CO2b43cfyVY5Mj/YybjBfuRoQVBxO1KbdCD9PVQKLQBBqvdPAANCkYekxplrAD943PqVVQyyWkl/km544vuwVKlWtZoyM41Dy/laePy8UoYdtGlkp6Tcm5cSbkniVKBnVR8a8AS4wAC4nkAJJV4YVF29shPK5aWkY72hb2nCUxTpR2zxI45GaF5HPgB48lxjE13VHF73Oe43LnEknzKtN4dpOxWJqVnaOd3RyYLMHpHzUCnSLnBrRJcQAOZJgLiyT5P7Hp4sfCO+zpfs3qOGFYTNnuy/hzf8AKx/tFaBtTEwNXNPm6mwu+ZK6Zu5s4UqdOmPhABPzJ9ZXJN5saK+Mr1Ro6o8j8IOVvyAVcusaRDBvK2iqDUISgjhc1nWMvaUC1OFyTmCazDcI86cITRCIBQKIBBCVjCgU7TsmmwU61BgsfDkoJpoS2pTNjiUElpSpWFAgilEE6AxcoIkE5OhvEVsxkwPBMuJ8eiS0pbqUrnSo7ZTc3yfYTagaRaFd0TZUTiZ0KucCZaJ1WIZVosKKscOVXUVYUFWByyLOgrGgVWYdWVBdMSMiwoqyo01XYbVWlBXiSZIoqbSUOkptIKqJkhqyntJx3ZYCrBg1C2iPBxl3+kOWqC5r7YKxNPD02guL31HwASTlaGiAPxqWZ1BsrgXLIkcxW53D3e0xNQa/umnkdan5DzPJN7rbkveW1MU3KwXFI+878f3R018Fv8biKdCmalUhrGj/AIa0cTwAXHixO+T6O7PmVcYlRvbtQYXCOIMVKoNOnzEjvv8AIfMhceLFb7xbcdjK5qOs0d1jPuM4DxOpKqikyz5SK4MfCO+xshJThKIhTKjcJEJ1wlACFrANdnCMBLhIyFNYAiAkEFLnmiICJgNlOtCJpSwgAW1ycaU01LCUUXKOUmEZCKMHKOU0AlBOhGOAo02iTCCGshOx6frRJYbWWv3P3P7XLXxMhmrKehf1dyb04rmOtujP7G2BiMU6KLDAN3u7rR4u4+V1pdobn1MHSa9zxUknPlaQGGLRzGt10vCMa1oa0BrRYACAPAJvbNHPQcOQkeSssf02c0srbo5TSap1AKRUwonl4JylhShAnIcoKxoKGyiRwUyi08l1RIyLHDlWVEqsoBWNAK8SLJ1FTaQUSg1TqQVUSYp5gEpnK0tvqEWOrBrRPFVdbFnhZLKSXY0It9Cdu7Tp4Wi6q8OLRaGgkknQch4lcd3j3hq4ypmf3WD3KY0b1PN3Vdadj9Wloc0yHBwlrhxBC51vjur2NdjsMC6lVksZqWO4t/DyPRceaUpLXR3+nUIvfZkGwFcbL2SHN7Ws7s6IN3EXd0aOJUzZ2z6VJ/faMRWH8Fp+yZ1rVB/tH9lfHYLqsVMS4GPdZGWkwcmU/wAzqoRxSkdE8sUZbbFcYqsP2ahkYxoptDW3IBPfqEWzGVN2fuRiKjS5xZTHJ5MnwAt81d1aDssUWutplbLY8QIHBWNPOxkvDieMh3oJXL6nN7MlFKy2GPON3RTYPcRoBdVqEngwWnzjRarAbkYN9KDhzP387g7ykkeqZwtJwALiQXe634h0voVaYPaL2u7K7mWLSdSBeOXrZSxZuUrk6/A+SFRqJXVNz8HSrty0weJZUktjhbj6wrr/AMp4KtTvQptNjmp/Zkafdt6q2ce0pjugEgQDBAN9D+artnYgMqmk6QTJB4m44+ZXXFuGRJu0zla5R12iJjPZ/gqjQWtdTgfA/X8Web9VH2FuZhqWbtGU6wcSA6oGlzRyy6ef0WpwmI+ydJnKCJPKSAT5Kuo1e+Jhsi/CY1E8NU2SauNeRYJ/UmZ7bHs2w76man9kzLdjWlxLuYJNrLO7c9nTqYDqAfUb8Q7oe2OMWkeHJdepVLXt0TGYCRa/C5MwqyjHwxIzZwh+61XIXBlSBqOyqdbyGxw58VWP2dUBIym19CDHmvQRw5JmZtcTHkoWM2d2rCHFr2uBBa7NETeI6+ijUvgra+TgTmRqkkrpW1Nxg7vYYnj9nUMiQYhrj9CsbtHYT6TiKjHMPODlP68kyXwBuilQzJyvQc3UW5jRMSmQrDzIISgnFLjdfZfbYpjT7o77hzDeHrC6zmIjkOA5Lmm5eJFPFtnRwLPMwR9F08N4HhxXJHci2QOniE8cUOKh1GAXlMNKEskoiqKZVV6EOPilUqal1gHGUTKathdolkVMS1sXS4TzWpDhddaOdjlFWOHKr6QU+grRJMsqCnU1X4dymh4AurIkyBtppJHID5qmrGAtDXxWZlwIuBzPNUlUXt68fX9BRkm+y0XSK+o0gEkhjRcuNz4BvPx9E1/4Ia2DrvcTTc5pyOLjnABmXEfQWVph8N2hAiRy4eKc3krZKApD4veI4MF3fRIkO2ZfYeFpUKctE8p4kWL3Hif+AprMaHXdldJBBgGPCdFUYmqQDlMZblscBHunkBI8QeajM2lSfIaMjr96Re3Red67LKNRjpHoejxqVye2bdu2A9rYJA8Z05jkpmGrZzAMtOvuyDw6clz7Z2PHea98OEQI11m/NaHZu1WOJDZIGh+LNPG45ddVxxySctnXPGktFljqQkkgmDfQEdbKufiuyDhJlpMSZHOR5EKfVxoJ+F0iLmw11jw0WexlM9oKTTpo4mW5eAk8rWUckeLteTQ3pmtweMNVrHAkfeAMXHyhIrMcMQHSDMQQRYSM1zoTb5qBsvAdm2DiBaSMrYF4BnvX5Kwxez80d+SQIlvM9F1cm4XVv8ok0lKvH4LXC4T3yIDXgiMwcJI/voo1TAvcQJywIdGpnQRoqE4x+HdbTQzcHWPL5jzV3sfGPcMzngsE/DmIJPEzpbVVxTx5nVOxJwnD6rLbFtIZa5JjQmI4+gUChUkmTJib+7MHW3VWdKsHNlpPmNPEKsbjXh4GaZ6gwM0RlAniuiaXNOyELpom0Kgy3EdNdLWTLsa0AjOGm9o8tFJxbx2cmxFv7fNUj8DTrODnPJsQ1nugWvpJOuqM5NNRX+gQipW2WFMZpJi9w4aGNCTqDpYqj2ntSndroIg5mGLRMgyrYsLIa093QEkmCD8ROs2VDtnGUaZBc1nfEOBYTUIHwxF4OoPIWUsib0uy0KXfRmts7BaWipSiHas+GSJGU8J9FjdpYDJdug1EXB4rZ7S2m9zxlb9nOh7sg27trXPh5SomNpZhJaQ4DSbkax1tcHoRwVUmlsi2m9GDlBX9TYBcczHANNwIQVKYtkFsiCLcR49Cug7r71tqRTrkNqaBx0d/dYKBBPK/P5LKbUxpc+ASANIt6LjxxcnovkaSPSNWiHDnyIUGrQI6rje7vtFxOGhrz2rOTj3gPHj5romyPaZg60Coeyd/Na/joVWeK+0RU66JuILgJAmNRxI6dUrC4wOFj/UdCOCsqb6Na9Oqwz1/oma+7+Y5mxPNrgChjx8ejTlYTa6S6uDrZJOxqzeJ/wAzZ+YhU21v2qke7hn1RzYCTP4RJXUnRBqzRUTCfOIusnhsdj3CGYGqzqWvB9ajo+Ss8LgtoO96mGdXvp/QOP0VIMSSNPh6yWa/eAIdfUwQPwtPHxVVR2Tio7+KbTH+GT+QapNGphaHv1zUedSXF7z0tJjorqZFwJOJMn8h9AOSVQ2a5/vd1vXVZvb3tFo4eW4ag+tU5CQB+MgEz01XMt5t9dpYuRU7WlSP8OlTfTaR/M6Jd6x0Sykh4xZ1Derf/C4Bpp0Ir19IaZYw86jx9Bfw1VDuZtqpjMNWdVdnqtqOL9PcqNBbA4NlrmjwXImP4fJXe6G2jhMSH3NNwyVW82HiOoNx581Llsqo6+50vE0Q27SZk2IMxyjiJF78Fn8Ts1rmmp7h1c0iANZjlotc94MPBa9j2gg3OZsag+HDxS2UKZBFMgGInLduvAhTyRjJVIpjlKLuJzhlXtBEh3MxcTpPonsLVdSvMg2sYPS6n0djVGVqmclweR3+JInQcbOnyCcwW79So9zXOAAkzly5hwyyY0/JebkwV+no9PHnvTLbd9zqxBa1xv7xkCb6gCDxWlp7OEEGpB1LcpbB4AghUj8E6iwOpwA0aE3aBxnXh81J2bteSc+t+odyFuq4m43UkXcW9xY9jKLqRio0FvCoOE6T5oYLaTs2R7u6YbYd4DgSJE/VXVcZ6bQ8yHNkW0nn1vKylQdm9wEHLziY68iEJxeJ/T0LCSmqfZo8X3mlrgARIDtBYHh6XVFsqsaFUt7wa+4MwQZv9NFd7HriqyC4GNJ4AgkjqJB9VQbaY4Ygk2uCOAI+IAjw+arL6ayoEHt42bnDVC1r3Ekklt+dhr1VHXrDtDlJzAmIJ4m+UxfwPJTdn4tzsIC33gGi9+IBlQTQBeRmLTBJcWt943bFuMELqnPlVfk54LjJ2XXbdphiSYLcpcTIvxJ6XVVhMTkqgHTgb6TrfxKssFJo1Gkg2mQLWuRHkqf9oD3gxa+luCjnn9cJJ7/6HEv1RLeg89tBMhwk8weHl/ZMbR2PQc99bIDU4zJzNDYMA2FuWql4VozAiflcH9fJNbWqns3X1OUcxLp08JXXjbU1Xyc+Wmv7GZ2xlDbHKXQQGjuiDefInQzw4qjwlMXOptLvwjMAfDSw5q+2hh82Vs5Q2/j1I0iygfs4GgIt7uWBJEW4812S7IR6IlNhaMoFgTHhJhBOYnaeHpOLKlUh7feAbIBN4nndBGgcjE48ZaTyJFpMaD+nyWMqtldEq4fOwtPEEdL210WGxmFNN5adQuT08ltHRlVlaQiUl7Am3USutM5nFh4TFvpmabnN8CR9FfYLfLEs/jVB4EO+Tv6rOFhRhqLSYuze4f2iYof+oH+Zh/JTme0XFn+PR/XmubQlBCjbOlHf3FHXE0h4ZfzlNO3wqH38a7wY0/VoC56CltcmTBxOl7ExYxdQtb2tQNGepUqvhjG89SSeQtoVN2ltWlS7tMHrlOUHxdqqP2aYppZisO6Gmq2nkfwztzwxx4A/14kLp27O5lBjRUqhtaoYMnvU2Hk1p111N7cE0p0hYwTezn1HZ2LxQa6hh3OYZyubZvdMHvvPPmeav9n+zTGuu+tTpcIDnvMamwAHlK6vRYAOHRSGpFso9HL9oezGqWEmrTxDtSx9PKTzh5cb+nksFt3c80Wl7GubF3U3TLeJib9br0gTZc79o+0qb6LjThwAc01Phe6DDGH4okkkWGiahbZy/dzeN2GBpvBqUXXLOLT96meB4x9NVvNn49lUB9OpmaeMd4dHN5j16Lk9VnFHhMa+k7NTeWnmPzGhUuRZx+DtdZ5yZmQXAauuB4clk9r7ZqNxDmAACWnKWwCABdp5a6Kr2TvwGwK7Dr77ZI826jylXVfG0MYy7mki4cIMWtmMy0zFiFDLh5rRXFl4PZaYDaDKzLy2RDhEgt0te3H0USpsgUxLHOc3gCQcoBtB1g8uEhU9LC4hohjWVDPvMcy7YgzmIvHDonqG1ckteC03bDhFuNvpC83Jgn5R3wyx/azX7J2iH0srj7p5cHcvmIVRvFTDHioONj1FtRKqtnbSGbvCBrPnopmNf2jTlNxfXikyW8aT7QKqdol7u4nLVA52+vFWu8GAc/K5rSdbi9o0+Sw1DHta8B5gmw5CY15La1tsAU2kOktMgg6DNABE+KaEU8TTNkvmpIXgaZoYcsvJgyep4x4BG7F2EsvpNxpHkUraW1GPpSwgulryJE5SYKr6mOb2Yk8CeQPh1t5oypNKL1RKPJ25Ldmh2LiXPDwQbgm8Cb6/MqraIOYXvpyE/ko2y9q5XhwkiOAzGPzNk/hqdQlzskMkhoc4B0TIOUSQITrDPLFUnpiTmoSf3L7A41rhJ+EE+PGw9VW7QxBdDmzAAETBMwY+V+XqjZh3Ee6A3nbnz5eJ8lXbT2vQww+1qCY9xkOeR0iwF9br1cGFxVz7OHJNN1EdpsLjManQgOJtFhzsOioNubbZhgWUiHVuYOZtLmSfieqza291SqC2iOyYbEzNR3i7h5LLuda6o2l0FRb7GXuJJJJJJJJNySdZQSCCgpUVs17WT+rKv2xsIVhLbO6aenBXLKVv1ZOAfr+68tScXaOhqzmOMwL6ZhwjrwKiFi6rXwTXiKjZ6xePFZXbew6TAXU3eVrcvFdeP1CemSljMoKaPs1MNFILF02ToiiiEfYBPOb0ScpRsFIR2QShTCOEYC2zUjUez/8AfVQBfsxUb406jXD6rrWztqU33MtdbvMJbPiBY+a5J7P8ayhjWmuPsnsqUqhPBrxId6tb5StntNgoVO44vYfdc2XW4WF/1qUz5cU0TbXKmdJw1edKxP4m0z9AFKlx/ix+FrJ+YK5rs7brNO0b4FwB9FfYfbtIe9VYPF4H5rQdiy0ap2BY794XVej3Es86Yhp9Fzf2rY0F/ZjSnTAgaBzze3C2VaWtvhQYO6XVD/KIb/3G3pK5jvtt12Iec2UEx3W/C0XElVlSiJC3IzCZfS5KYxkpp7IK5WdqIbhzSJLTLSQRoQSD6i6lwmn01uRnEew28WIp6OzDk8T8xB+atG76F371juRLHAj/ALHDx4qhNJMvoBOpIm4M2bd5sI+zpHCDTgc75QQpdHauDi1VrTw+0yzpxdouemgOaAw3VFqL7QFyXTOjspYd5ntA6b/vafTx4lPGhTI7rzkn/wB1hECSJOW+i5j+yoxg+iX28b8IZTyryzquFqUqYM1Ga6GswGLzFuhRVNrYVrr1qIH4+0jl7pXMW4NSKeFj9BGMMcekgSeSXbOkHfLDssypmH8lJwP+qBz0PBN1d/hpTpuJ+8/KL+WY8uKwlKiNSbp4DlKp7gnt/Jd7Q3kxNaQamVvJkjh943+aqQ03nxk6oUx09U48DiUrlYyil0Jzx1KQ5EXckklLY9BIJOZBLYxu2zyt0TgA1BQQXkHQOlkzETEkXBjjdZTeZ7LZOFrTredUSCrg/ULLozDncCjAQQXpHMxRKIaokEUAcLJGiWymggigMde2Ajwm2q1GzXAtmcjhLZ5ji3yKCCLbT0ak1ssau9wqEdrh2k/ymfrClUN66bR3aBBvfuDWDqJ5III2LxRFxm8NSqTADJ4znd5EwPkoLsGYzHnxMknmSggi+jJUxVIJNVBBc8no6EM5U29iCCCYzG+zRZUEEyFDyhGKI5IIIsyDbRCWKAQQRs1Iep0AnWMHJBBC2ChbGBKQQRMOxATNRyCCz0BbGgklBBKPQgvQQQTC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BUUEhQUFRUXFxUUFRQVFBQUFBUUFRQWFhQVFBQYHCggGBomGxQUITEhJSksLi4uFx8zODMsNygtLisBCgoKDg0OGxAQGiwkICQsLCwtLCwsLCwsLCwsLCwsLCwsLCwsLCwsLCwsLCwsLCwsLCwsLCwsLCwsLCwsLCwsLP/AABEIALcBEwMBIgACEQEDEQH/xAAcAAAABwEBAAAAAAAAAAAAAAAAAQIDBAUGBwj/xABEEAABAwIDBQUFBQYFAgcAAAABAAIRAyEEEjEFBkFRYRMicYGRBzJCobEjUnLB8BQzQ2LR4WOCorLxg5IVFkRTk8PT/8QAGQEAAwEBAQAAAAAAAAAAAAAAAQIDAAQF/8QAKhEAAgICAgEDAwMFAAAAAAAAAAECEQMhEjFBBBNRImFxMkJSFIGh0eH/2gAMAwEAAhEDEQA/AOeQhlSWuS864T0wZUcIByUgEJKACAYjLVjBEBCEISgsYTlQypaJYImERCMooWMJIQSoQhYwUlHnKIoIUYW2ol5gmZRSlcEAflIem5QLkOBiPXaqys1W1QSoOIoHkr4nRDLG0QpQlE4RqkyuxM42hxHKbDkrMnAKBSg5NFyNpVEYktKcTDHJ3OrwEYsJLjKEpdJi5PU5bfFHRijSsLJZINMhS2sQqFQxY3klxRST4qyDmQUjsQiXS/QZPsJ7yJoSggQiyryzuFhONTMJbVgj4SSUlKCxgilQjQhAwUIiEZKBWMJhANR5kpYwUJBCUiJRMIISSE4CiIWMNooS4RFYwmEEpEsYKEUI4RLAEupA6hR6mAaeilyhKZSa6FcE+0VlTZx4FRn4R44K8RQqRzSRGWCL6M+QRqEppV8WA6gJp2BYdLK8fUrySfp34KgFOsU47O5FI/ZHDgq/1K46AsDvY3TZKlNYip04TzW8FyN2VoINTEXutBg9lyE5W3f4hWxZvbWguMfJnwAgrg7Ad1RJv6qXyGsZAARwgEGujVeedAIRtCMOCMO5IBFhAqVgNmVq16VNzh96IYPF5ho9VZ0d2XmA6rSBNsrC6u/0ptI+aNoWyiRFbrC+zqo4AzVP/SbS/wB7yfkrCn7MZF+0/wDmpj/6iitiuaRzUMslQukD2ZGdH+Pbs/8AySK3sxcPdL/KpTd8i1q1P4N7kTnBCBK2GO3BrMEy8fiouI9aTn/RUlfdrEXyNFWLkUnBzx/0jD/9KFjKSZUByNIeCCQ4EEWIIgg8iDoizIhFQiIRFyMOWMBBFKCxgIoRyk5ljAKGVF4ISVjBEIiUouSCAsBhyiDkCEMqIBYKcamgltQAOhLCQ1OALGYUIMYAZhKSkU6Eottn7Ta2zgr7D4+k8WcPNYsIwU6diSVm7Ab09QgsUKzuZ9UEaJ0VgKVKKEFE7SVs3Zj8TUFOk2XG+sNa0auc7g0c1qNmbLoUnBtBgxNYmO1qg9iHf4NH4/xO9EewcLl2VVc33q9enQe7i2lOg8T/ALludy9itp/aEDNo0ch/VTnJ2oryBVTk/A1s7c+pUIdinkj7si3QNAytHgFrNnbOp0RFNgHXj5lTOCDFaOOMHZzSySkBz46p1jJCbDVIBVod7JS60EWIgEo3Qa1U86E8AAUPH7Jo1v3tNruRIuPAi4U5FKZpNUwJtO0YzeDc1tRunbtAtTqn7Ro/wcR77T0cSFyTeTd40B2tFzn0C4sJcIqUqg/h1gLA8nCxXo4rB1tj9tiMexsGnVoQ4cBXuaZn7wgH0XPPGoySj5OjFldNvwcPLSrXC7s4yo3NTw1ZzeeQifCYnyXV91txqWEAfUirW1LyO6w8qYOnjr4aLR4nbFKhHaVGt/E4D0BWjjbexp50ujzliqNSk4sqsexw1a9pa70Kbzr0Ht7Z+G2nhzTdGeJo1bEsdwIP3TxHFef8ThSyo5jxD2Ocxw5OaYI9Qjkx8RsWbn+RGZFmRmnyKQ8Qp0VsUHoy9MXTgdzWo1ipQASWpaxg4RwkyiBQow4AltCbaU6CgAcCNpQCUCsYUgiCNYVhoBEjCZCsUEEAgqEyEjSoQK57Os1O5W2WUxUoVxNGrrza63eHK4BngQt3Qq1KJa5vfpG/aNuI5uHwn5dVyHDPuFodlbWq0D9m8gctR6KWTGpk3Pg/ydlwO02PbIKnMeFzPA71NP7ykAfvUzlPjGit6W2aboy1nt6PZm8pEKillS6sk+D80bkFLBWOfjHObDK9Odb5h62UrD4msQM1Wl/leT4agJ1mn/BgcI/yRqA5HKz1R7ibVWj/ADFHTc8CO2b43cfyVY5Mj/YybjBfuRoQVBxO1KbdCD9PVQKLQBBqvdPAANCkYekxplrAD943PqVVQyyWkl/km544vuwVKlWtZoyM41Dy/laePy8UoYdtGlkp6Tcm5cSbkniVKBnVR8a8AS4wAC4nkAJJV4YVF29shPK5aWkY72hb2nCUxTpR2zxI45GaF5HPgB48lxjE13VHF73Oe43LnEknzKtN4dpOxWJqVnaOd3RyYLMHpHzUCnSLnBrRJcQAOZJgLiyT5P7Hp4sfCO+zpfs3qOGFYTNnuy/hzf8AKx/tFaBtTEwNXNPm6mwu+ZK6Zu5s4UqdOmPhABPzJ9ZXJN5saK+Mr1Ro6o8j8IOVvyAVcusaRDBvK2iqDUISgjhc1nWMvaUC1OFyTmCazDcI86cITRCIBQKIBBCVjCgU7TsmmwU61BgsfDkoJpoS2pTNjiUElpSpWFAgilEE6AxcoIkE5OhvEVsxkwPBMuJ8eiS0pbqUrnSo7ZTc3yfYTagaRaFd0TZUTiZ0KucCZaJ1WIZVosKKscOVXUVYUFWByyLOgrGgVWYdWVBdMSMiwoqyo01XYbVWlBXiSZIoqbSUOkptIKqJkhqyntJx3ZYCrBg1C2iPBxl3+kOWqC5r7YKxNPD02guL31HwASTlaGiAPxqWZ1BsrgXLIkcxW53D3e0xNQa/umnkdan5DzPJN7rbkveW1MU3KwXFI+878f3R018Fv8biKdCmalUhrGj/AIa0cTwAXHixO+T6O7PmVcYlRvbtQYXCOIMVKoNOnzEjvv8AIfMhceLFb7xbcdjK5qOs0d1jPuM4DxOpKqikyz5SK4MfCO+xshJThKIhTKjcJEJ1wlACFrANdnCMBLhIyFNYAiAkEFLnmiICJgNlOtCJpSwgAW1ycaU01LCUUXKOUmEZCKMHKOU0AlBOhGOAo02iTCCGshOx6frRJYbWWv3P3P7XLXxMhmrKehf1dyb04rmOtujP7G2BiMU6KLDAN3u7rR4u4+V1pdobn1MHSa9zxUknPlaQGGLRzGt10vCMa1oa0BrRYACAPAJvbNHPQcOQkeSssf02c0srbo5TSap1AKRUwonl4JylhShAnIcoKxoKGyiRwUyi08l1RIyLHDlWVEqsoBWNAK8SLJ1FTaQUSg1TqQVUSYp5gEpnK0tvqEWOrBrRPFVdbFnhZLKSXY0It9Cdu7Tp4Wi6q8OLRaGgkknQch4lcd3j3hq4ypmf3WD3KY0b1PN3Vdadj9Wloc0yHBwlrhxBC51vjur2NdjsMC6lVksZqWO4t/DyPRceaUpLXR3+nUIvfZkGwFcbL2SHN7Ws7s6IN3EXd0aOJUzZ2z6VJ/faMRWH8Fp+yZ1rVB/tH9lfHYLqsVMS4GPdZGWkwcmU/wAzqoRxSkdE8sUZbbFcYqsP2ahkYxoptDW3IBPfqEWzGVN2fuRiKjS5xZTHJ5MnwAt81d1aDssUWutplbLY8QIHBWNPOxkvDieMh3oJXL6nN7MlFKy2GPON3RTYPcRoBdVqEngwWnzjRarAbkYN9KDhzP387g7ykkeqZwtJwALiQXe634h0voVaYPaL2u7K7mWLSdSBeOXrZSxZuUrk6/A+SFRqJXVNz8HSrty0weJZUktjhbj6wrr/AMp4KtTvQptNjmp/Zkafdt6q2ce0pjugEgQDBAN9D+artnYgMqmk6QTJB4m44+ZXXFuGRJu0zla5R12iJjPZ/gqjQWtdTgfA/X8Web9VH2FuZhqWbtGU6wcSA6oGlzRyy6ef0WpwmI+ydJnKCJPKSAT5Kuo1e+Jhsi/CY1E8NU2SauNeRYJ/UmZ7bHs2w76man9kzLdjWlxLuYJNrLO7c9nTqYDqAfUb8Q7oe2OMWkeHJdepVLXt0TGYCRa/C5MwqyjHwxIzZwh+61XIXBlSBqOyqdbyGxw58VWP2dUBIym19CDHmvQRw5JmZtcTHkoWM2d2rCHFr2uBBa7NETeI6+ijUvgra+TgTmRqkkrpW1Nxg7vYYnj9nUMiQYhrj9CsbtHYT6TiKjHMPODlP68kyXwBuilQzJyvQc3UW5jRMSmQrDzIISgnFLjdfZfbYpjT7o77hzDeHrC6zmIjkOA5Lmm5eJFPFtnRwLPMwR9F08N4HhxXJHci2QOniE8cUOKh1GAXlMNKEskoiqKZVV6EOPilUqal1gHGUTKathdolkVMS1sXS4TzWpDhddaOdjlFWOHKr6QU+grRJMsqCnU1X4dymh4AurIkyBtppJHID5qmrGAtDXxWZlwIuBzPNUlUXt68fX9BRkm+y0XSK+o0gEkhjRcuNz4BvPx9E1/4Ia2DrvcTTc5pyOLjnABmXEfQWVph8N2hAiRy4eKc3krZKApD4veI4MF3fRIkO2ZfYeFpUKctE8p4kWL3Hif+AprMaHXdldJBBgGPCdFUYmqQDlMZblscBHunkBI8QeajM2lSfIaMjr96Re3Red67LKNRjpHoejxqVye2bdu2A9rYJA8Z05jkpmGrZzAMtOvuyDw6clz7Z2PHea98OEQI11m/NaHZu1WOJDZIGh+LNPG45ddVxxySctnXPGktFljqQkkgmDfQEdbKufiuyDhJlpMSZHOR5EKfVxoJ+F0iLmw11jw0WexlM9oKTTpo4mW5eAk8rWUckeLteTQ3pmtweMNVrHAkfeAMXHyhIrMcMQHSDMQQRYSM1zoTb5qBsvAdm2DiBaSMrYF4BnvX5Kwxez80d+SQIlvM9F1cm4XVv8ok0lKvH4LXC4T3yIDXgiMwcJI/voo1TAvcQJywIdGpnQRoqE4x+HdbTQzcHWPL5jzV3sfGPcMzngsE/DmIJPEzpbVVxTx5nVOxJwnD6rLbFtIZa5JjQmI4+gUChUkmTJib+7MHW3VWdKsHNlpPmNPEKsbjXh4GaZ6gwM0RlAniuiaXNOyELpom0Kgy3EdNdLWTLsa0AjOGm9o8tFJxbx2cmxFv7fNUj8DTrODnPJsQ1nugWvpJOuqM5NNRX+gQipW2WFMZpJi9w4aGNCTqDpYqj2ntSndroIg5mGLRMgyrYsLIa093QEkmCD8ROs2VDtnGUaZBc1nfEOBYTUIHwxF4OoPIWUsib0uy0KXfRmts7BaWipSiHas+GSJGU8J9FjdpYDJdug1EXB4rZ7S2m9zxlb9nOh7sg27trXPh5SomNpZhJaQ4DSbkax1tcHoRwVUmlsi2m9GDlBX9TYBcczHANNwIQVKYtkFsiCLcR49Cug7r71tqRTrkNqaBx0d/dYKBBPK/P5LKbUxpc+ASANIt6LjxxcnovkaSPSNWiHDnyIUGrQI6rje7vtFxOGhrz2rOTj3gPHj5romyPaZg60Coeyd/Na/joVWeK+0RU66JuILgJAmNRxI6dUrC4wOFj/UdCOCsqb6Na9Oqwz1/oma+7+Y5mxPNrgChjx8ejTlYTa6S6uDrZJOxqzeJ/wAzZ+YhU21v2qke7hn1RzYCTP4RJXUnRBqzRUTCfOIusnhsdj3CGYGqzqWvB9ajo+Ss8LgtoO96mGdXvp/QOP0VIMSSNPh6yWa/eAIdfUwQPwtPHxVVR2Tio7+KbTH+GT+QapNGphaHv1zUedSXF7z0tJjorqZFwJOJMn8h9AOSVQ2a5/vd1vXVZvb3tFo4eW4ag+tU5CQB+MgEz01XMt5t9dpYuRU7WlSP8OlTfTaR/M6Jd6x0Sykh4xZ1Derf/C4Bpp0Ir19IaZYw86jx9Bfw1VDuZtqpjMNWdVdnqtqOL9PcqNBbA4NlrmjwXImP4fJXe6G2jhMSH3NNwyVW82HiOoNx581Llsqo6+50vE0Q27SZk2IMxyjiJF78Fn8Ts1rmmp7h1c0iANZjlotc94MPBa9j2gg3OZsag+HDxS2UKZBFMgGInLduvAhTyRjJVIpjlKLuJzhlXtBEh3MxcTpPonsLVdSvMg2sYPS6n0djVGVqmclweR3+JInQcbOnyCcwW79So9zXOAAkzly5hwyyY0/JebkwV+no9PHnvTLbd9zqxBa1xv7xkCb6gCDxWlp7OEEGpB1LcpbB4AghUj8E6iwOpwA0aE3aBxnXh81J2bteSc+t+odyFuq4m43UkXcW9xY9jKLqRio0FvCoOE6T5oYLaTs2R7u6YbYd4DgSJE/VXVcZ6bQ8yHNkW0nn1vKylQdm9wEHLziY68iEJxeJ/T0LCSmqfZo8X3mlrgARIDtBYHh6XVFsqsaFUt7wa+4MwQZv9NFd7HriqyC4GNJ4AgkjqJB9VQbaY4Ygk2uCOAI+IAjw+arL6ayoEHt42bnDVC1r3Ekklt+dhr1VHXrDtDlJzAmIJ4m+UxfwPJTdn4tzsIC33gGi9+IBlQTQBeRmLTBJcWt943bFuMELqnPlVfk54LjJ2XXbdphiSYLcpcTIvxJ6XVVhMTkqgHTgb6TrfxKssFJo1Gkg2mQLWuRHkqf9oD3gxa+luCjnn9cJJ7/6HEv1RLeg89tBMhwk8weHl/ZMbR2PQc99bIDU4zJzNDYMA2FuWql4VozAiflcH9fJNbWqns3X1OUcxLp08JXXjbU1Xyc+Wmv7GZ2xlDbHKXQQGjuiDefInQzw4qjwlMXOptLvwjMAfDSw5q+2hh82Vs5Q2/j1I0iygfs4GgIt7uWBJEW4812S7IR6IlNhaMoFgTHhJhBOYnaeHpOLKlUh7feAbIBN4nndBGgcjE48ZaTyJFpMaD+nyWMqtldEq4fOwtPEEdL210WGxmFNN5adQuT08ltHRlVlaQiUl7Am3USutM5nFh4TFvpmabnN8CR9FfYLfLEs/jVB4EO+Tv6rOFhRhqLSYuze4f2iYof+oH+Zh/JTme0XFn+PR/XmubQlBCjbOlHf3FHXE0h4ZfzlNO3wqH38a7wY0/VoC56CltcmTBxOl7ExYxdQtb2tQNGepUqvhjG89SSeQtoVN2ltWlS7tMHrlOUHxdqqP2aYppZisO6Gmq2nkfwztzwxx4A/14kLp27O5lBjRUqhtaoYMnvU2Hk1p111N7cE0p0hYwTezn1HZ2LxQa6hh3OYZyubZvdMHvvPPmeav9n+zTGuu+tTpcIDnvMamwAHlK6vRYAOHRSGpFso9HL9oezGqWEmrTxDtSx9PKTzh5cb+nksFt3c80Wl7GubF3U3TLeJib9br0gTZc79o+0qb6LjThwAc01Phe6DDGH4okkkWGiahbZy/dzeN2GBpvBqUXXLOLT96meB4x9NVvNn49lUB9OpmaeMd4dHN5j16Lk9VnFHhMa+k7NTeWnmPzGhUuRZx+DtdZ5yZmQXAauuB4clk9r7ZqNxDmAACWnKWwCABdp5a6Kr2TvwGwK7Dr77ZI826jylXVfG0MYy7mki4cIMWtmMy0zFiFDLh5rRXFl4PZaYDaDKzLy2RDhEgt0te3H0USpsgUxLHOc3gCQcoBtB1g8uEhU9LC4hohjWVDPvMcy7YgzmIvHDonqG1ckteC03bDhFuNvpC83Jgn5R3wyx/azX7J2iH0srj7p5cHcvmIVRvFTDHioONj1FtRKqtnbSGbvCBrPnopmNf2jTlNxfXikyW8aT7QKqdol7u4nLVA52+vFWu8GAc/K5rSdbi9o0+Sw1DHta8B5gmw5CY15La1tsAU2kOktMgg6DNABE+KaEU8TTNkvmpIXgaZoYcsvJgyep4x4BG7F2EsvpNxpHkUraW1GPpSwgulryJE5SYKr6mOb2Yk8CeQPh1t5oypNKL1RKPJ25Ldmh2LiXPDwQbgm8Cb6/MqraIOYXvpyE/ko2y9q5XhwkiOAzGPzNk/hqdQlzskMkhoc4B0TIOUSQITrDPLFUnpiTmoSf3L7A41rhJ+EE+PGw9VW7QxBdDmzAAETBMwY+V+XqjZh3Ee6A3nbnz5eJ8lXbT2vQww+1qCY9xkOeR0iwF9br1cGFxVz7OHJNN1EdpsLjManQgOJtFhzsOioNubbZhgWUiHVuYOZtLmSfieqza291SqC2iOyYbEzNR3i7h5LLuda6o2l0FRb7GXuJJJJJJJJNySdZQSCCgpUVs17WT+rKv2xsIVhLbO6aenBXLKVv1ZOAfr+68tScXaOhqzmOMwL6ZhwjrwKiFi6rXwTXiKjZ6xePFZXbew6TAXU3eVrcvFdeP1CemSljMoKaPs1MNFILF02ToiiiEfYBPOb0ScpRsFIR2QShTCOEYC2zUjUez/8AfVQBfsxUb406jXD6rrWztqU33MtdbvMJbPiBY+a5J7P8ayhjWmuPsnsqUqhPBrxId6tb5StntNgoVO44vYfdc2XW4WF/1qUz5cU0TbXKmdJw1edKxP4m0z9AFKlx/ix+FrJ+YK5rs7brNO0b4FwB9FfYfbtIe9VYPF4H5rQdiy0ap2BY794XVej3Es86Yhp9Fzf2rY0F/ZjSnTAgaBzze3C2VaWtvhQYO6XVD/KIb/3G3pK5jvtt12Iec2UEx3W/C0XElVlSiJC3IzCZfS5KYxkpp7IK5WdqIbhzSJLTLSQRoQSD6i6lwmn01uRnEew28WIp6OzDk8T8xB+atG76F371juRLHAj/ALHDx4qhNJMvoBOpIm4M2bd5sI+zpHCDTgc75QQpdHauDi1VrTw+0yzpxdouemgOaAw3VFqL7QFyXTOjspYd5ntA6b/vafTx4lPGhTI7rzkn/wB1hECSJOW+i5j+yoxg+iX28b8IZTyryzquFqUqYM1Ga6GswGLzFuhRVNrYVrr1qIH4+0jl7pXMW4NSKeFj9BGMMcekgSeSXbOkHfLDssypmH8lJwP+qBz0PBN1d/hpTpuJ+8/KL+WY8uKwlKiNSbp4DlKp7gnt/Jd7Q3kxNaQamVvJkjh943+aqQ03nxk6oUx09U48DiUrlYyil0Jzx1KQ5EXckklLY9BIJOZBLYxu2zyt0TgA1BQQXkHQOlkzETEkXBjjdZTeZ7LZOFrTredUSCrg/ULLozDncCjAQQXpHMxRKIaokEUAcLJGiWymggigMde2Ajwm2q1GzXAtmcjhLZ5ji3yKCCLbT0ak1ssau9wqEdrh2k/ymfrClUN66bR3aBBvfuDWDqJ5III2LxRFxm8NSqTADJ4znd5EwPkoLsGYzHnxMknmSggi+jJUxVIJNVBBc8no6EM5U29iCCCYzG+zRZUEEyFDyhGKI5IIIsyDbRCWKAQQRs1Iep0AnWMHJBBC2ChbGBKQQRMOxATNRyCCz0BbGgklBBKPQgvQQQTCn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2" y="3724100"/>
            <a:ext cx="3349625" cy="22290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1405296"/>
            <a:ext cx="2143125" cy="2143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4" y="1276350"/>
            <a:ext cx="2466975" cy="1847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072" y="3124200"/>
            <a:ext cx="2466975" cy="214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455" y="1405296"/>
            <a:ext cx="2619375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5" y="5129211"/>
            <a:ext cx="2476500" cy="16478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99" y="3124200"/>
            <a:ext cx="2657475" cy="17240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4714875"/>
            <a:ext cx="2143125" cy="21431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31486" y="890586"/>
            <a:ext cx="615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Italians main meal is lunch .    Lunch and dinner are very similar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4433</TotalTime>
  <Words>16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Mealtime Customs or Patterns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Bellolaptop</cp:lastModifiedBy>
  <cp:revision>4</cp:revision>
  <dcterms:created xsi:type="dcterms:W3CDTF">2013-01-30T19:51:08Z</dcterms:created>
  <dcterms:modified xsi:type="dcterms:W3CDTF">2013-09-08T22:06:56Z</dcterms:modified>
</cp:coreProperties>
</file>